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90" r:id="rId5"/>
    <p:sldId id="289" r:id="rId6"/>
    <p:sldId id="259" r:id="rId7"/>
    <p:sldId id="271" r:id="rId8"/>
    <p:sldId id="272" r:id="rId9"/>
    <p:sldId id="273" r:id="rId10"/>
    <p:sldId id="260" r:id="rId11"/>
    <p:sldId id="268" r:id="rId12"/>
    <p:sldId id="269" r:id="rId13"/>
    <p:sldId id="270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4" r:id="rId22"/>
    <p:sldId id="291" r:id="rId23"/>
    <p:sldId id="285" r:id="rId24"/>
    <p:sldId id="265" r:id="rId25"/>
    <p:sldId id="266" r:id="rId26"/>
    <p:sldId id="267" r:id="rId27"/>
    <p:sldId id="261" r:id="rId28"/>
    <p:sldId id="262" r:id="rId29"/>
    <p:sldId id="263" r:id="rId30"/>
    <p:sldId id="264" r:id="rId31"/>
    <p:sldId id="287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329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cubic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RK4 </a:t>
            </a:r>
            <a:r>
              <a:rPr lang="cs-CZ" dirty="0" err="1"/>
              <a:t>method</a:t>
            </a:r>
            <a:endParaRPr lang="cs-CZ" dirty="0"/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 err="1"/>
              <a:t>Oscillations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equllibrium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both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 and </a:t>
            </a:r>
            <a:r>
              <a:rPr lang="cs-CZ" b="1" dirty="0" err="1"/>
              <a:t>simulated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116221" cy="3987151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/>
              <a:t>efficiency </a:t>
            </a:r>
            <a:r>
              <a:rPr lang="cs-CZ" dirty="0"/>
              <a:t>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CF089-CFFB-E0F5-3066-1C85051A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97" y="5209375"/>
            <a:ext cx="1638529" cy="447737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</a:t>
            </a:r>
            <a:r>
              <a:rPr lang="cs-CZ" b="1" dirty="0" err="1"/>
              <a:t>one</a:t>
            </a:r>
            <a:r>
              <a:rPr lang="cs-CZ" b="1" dirty="0"/>
              <a:t> </a:t>
            </a:r>
            <a:r>
              <a:rPr lang="en-US" b="1" dirty="0"/>
              <a:t>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</a:t>
            </a:r>
            <a:r>
              <a:rPr lang="cs-CZ" dirty="0"/>
              <a:t> </a:t>
            </a:r>
            <a:r>
              <a:rPr lang="cs-CZ" dirty="0" err="1"/>
              <a:t>wouldn</a:t>
            </a:r>
            <a:r>
              <a:rPr lang="en-US" dirty="0"/>
              <a:t>’t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10" y="3356372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A </a:t>
            </a:r>
            <a:r>
              <a:rPr lang="cs-CZ" b="1" dirty="0" err="1"/>
              <a:t>quickly</a:t>
            </a:r>
            <a:r>
              <a:rPr lang="cs-CZ" b="1" dirty="0"/>
              <a:t> </a:t>
            </a:r>
            <a:r>
              <a:rPr lang="cs-CZ" b="1" dirty="0" err="1"/>
              <a:t>rotating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acts</a:t>
            </a:r>
            <a:r>
              <a:rPr lang="cs-CZ" b="1" dirty="0"/>
              <a:t> </a:t>
            </a:r>
            <a:r>
              <a:rPr lang="cs-CZ" b="1" dirty="0" err="1"/>
              <a:t>similarly</a:t>
            </a:r>
            <a:r>
              <a:rPr lang="cs-CZ" b="1" dirty="0"/>
              <a:t> to a permanent magnet</a:t>
            </a:r>
          </a:p>
          <a:p>
            <a:r>
              <a:rPr lang="en-US" b="1" dirty="0"/>
              <a:t>Two spinners start behaving chaotically</a:t>
            </a:r>
            <a:r>
              <a:rPr lang="cs-CZ" b="1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low</a:t>
            </a:r>
            <a:r>
              <a:rPr lang="cs-CZ" b="1" dirty="0"/>
              <a:t> RPM</a:t>
            </a:r>
          </a:p>
          <a:p>
            <a:pPr marL="0" indent="0"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097280" y="290363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150867" y="1424756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30044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but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unable</a:t>
            </a:r>
            <a:r>
              <a:rPr lang="cs-CZ" dirty="0"/>
              <a:t> to </a:t>
            </a:r>
            <a:r>
              <a:rPr lang="cs-CZ" dirty="0" err="1"/>
              <a:t>come</a:t>
            </a:r>
            <a:r>
              <a:rPr lang="cs-CZ" dirty="0"/>
              <a:t> to any </a:t>
            </a:r>
            <a:r>
              <a:rPr lang="cs-CZ" dirty="0" err="1"/>
              <a:t>conclusions</a:t>
            </a:r>
            <a:endParaRPr lang="cs-CZ" dirty="0"/>
          </a:p>
          <a:p>
            <a:pPr marL="0" indent="0">
              <a:buFont typeface="Calibri" panose="020F0502020204030204" pitchFamily="34" charset="0"/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not inline =&gt; </a:t>
            </a:r>
            <a:r>
              <a:rPr lang="cs-CZ" dirty="0" err="1"/>
              <a:t>even</a:t>
            </a:r>
            <a:r>
              <a:rPr lang="cs-CZ" dirty="0"/>
              <a:t> more </a:t>
            </a:r>
            <a:r>
              <a:rPr lang="cs-CZ" dirty="0" err="1"/>
              <a:t>chaotic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dirty="0"/>
          </a:p>
          <a:p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/>
              <a:t>These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2859</TotalTime>
  <Words>1723</Words>
  <Application>Microsoft Office PowerPoint</Application>
  <PresentationFormat>Widescreen</PresentationFormat>
  <Paragraphs>368</Paragraphs>
  <Slides>32</Slides>
  <Notes>26</Notes>
  <HiddenSlides>16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Observed behaviour</vt:lpstr>
      <vt:lpstr>More examples</vt:lpstr>
      <vt:lpstr>Relevant parameters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Torque transfer efficiency</vt:lpstr>
      <vt:lpstr>Torque transfer efficiency</vt:lpstr>
      <vt:lpstr>Torque transfer improvements</vt:lpstr>
      <vt:lpstr>Drag – Analytical solution</vt:lpstr>
      <vt:lpstr>Drag – Comparison of models</vt:lpstr>
      <vt:lpstr>Drag – External magnetic field</vt:lpstr>
      <vt:lpstr>Moment of inertia I</vt:lpstr>
      <vt:lpstr>Remanence</vt:lpstr>
      <vt:lpstr>Remanence - results</vt:lpstr>
      <vt:lpstr>Remanence – more data</vt:lpstr>
      <vt:lpstr>Magnetic transmissions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65</cp:revision>
  <dcterms:created xsi:type="dcterms:W3CDTF">2023-12-08T18:22:24Z</dcterms:created>
  <dcterms:modified xsi:type="dcterms:W3CDTF">2023-12-14T23:33:36Z</dcterms:modified>
</cp:coreProperties>
</file>